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999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lIns="109728" tIns="109728" rIns="109728" bIns="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lIns="109728" tIns="109728" rIns="109728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lIns="109728" tIns="109728" rIns="109728" bIns="0" anchor="ctr"/>
          <a:lstStyle>
            <a:lvl1pPr algn="l">
              <a:defRPr sz="1000" spc="100">
                <a:solidFill>
                  <a:schemeClr val="tx1"/>
                </a:solidFill>
                <a:latin typeface="나눔바른고딕OTF Light" panose="02000303000000000000" pitchFamily="50" charset="-128"/>
              </a:defRPr>
            </a:lvl1pPr>
          </a:lstStyle>
          <a:p>
            <a:fld id="{3657AA7F-BE72-4467-897E-7A302F46504F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lIns="109728" tIns="109728" rIns="109728" bIns="0" anchor="ctr"/>
          <a:lstStyle>
            <a:lvl1pPr algn="ctr">
              <a:defRPr sz="1000" spc="100">
                <a:solidFill>
                  <a:schemeClr val="tx1"/>
                </a:solidFill>
                <a:latin typeface="나눔바른고딕OTF Light" panose="02000303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lIns="109728" tIns="109728" rIns="109728" bIns="0" anchor="ctr"/>
          <a:lstStyle>
            <a:lvl1pPr algn="r">
              <a:defRPr sz="1000" spc="100">
                <a:solidFill>
                  <a:schemeClr val="tx1"/>
                </a:solidFill>
                <a:latin typeface="나눔바른고딕OTF Light" panose="02000303000000000000" pitchFamily="50" charset="-128"/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3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8" r:id="rId6"/>
    <p:sldLayoutId id="2147483689" r:id="rId7"/>
    <p:sldLayoutId id="2147483690" r:id="rId8"/>
    <p:sldLayoutId id="2147483698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5400" kern="1200" spc="100">
          <a:solidFill>
            <a:schemeClr val="tx1"/>
          </a:solidFill>
          <a:latin typeface="D2Coding" panose="020B0609020101020101" pitchFamily="49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 spc="70">
          <a:solidFill>
            <a:schemeClr val="tx1"/>
          </a:solidFill>
          <a:latin typeface="나눔바른고딕OTF Light" panose="02000303000000000000" pitchFamily="50" charset="-12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 spc="70">
          <a:solidFill>
            <a:schemeClr val="tx1"/>
          </a:solidFill>
          <a:latin typeface="나눔바른고딕OTF Light" panose="02000303000000000000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나눔바른고딕OTF Light" panose="02000303000000000000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 spc="70">
          <a:solidFill>
            <a:schemeClr val="tx1"/>
          </a:solidFill>
          <a:latin typeface="나눔바른고딕OTF Light" panose="02000303000000000000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 spc="70">
          <a:solidFill>
            <a:schemeClr val="tx1"/>
          </a:solidFill>
          <a:latin typeface="나눔바른고딕OTF Light" panose="02000303000000000000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sv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7.sv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7.sv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D6482A9-402F-447D-BC13-45E57B48C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3342290"/>
            <a:ext cx="10637520" cy="1530419"/>
          </a:xfrm>
        </p:spPr>
        <p:txBody>
          <a:bodyPr anchor="b">
            <a:normAutofit/>
          </a:bodyPr>
          <a:lstStyle/>
          <a:p>
            <a:pPr algn="l"/>
            <a:r>
              <a:rPr lang="en-US" altLang="ko-KR" dirty="0" err="1">
                <a:ea typeface="D2Coding" panose="020B0609020101020101" pitchFamily="49" charset="-127"/>
              </a:rPr>
              <a:t>Tkinter</a:t>
            </a:r>
            <a:endParaRPr lang="ko-KR" altLang="en-US" dirty="0">
              <a:ea typeface="D2Coding" panose="020B0609020101020101" pitchFamily="49" charset="-127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102A7E76-FDB8-4427-B37F-F096AE47A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4958625"/>
            <a:ext cx="10637520" cy="1207083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Python GUI Programming</a:t>
            </a:r>
            <a:endParaRPr lang="ko-KR" alt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975CA-C341-4109-A20B-D3DA06411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3046838" cy="304495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FF48D7-CD1B-40AB-9991-B793DA50B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" y="0"/>
            <a:ext cx="3043354" cy="3044952"/>
          </a:xfrm>
          <a:prstGeom prst="rect">
            <a:avLst/>
          </a:prstGeom>
        </p:spPr>
      </p:pic>
      <p:pic>
        <p:nvPicPr>
          <p:cNvPr id="2" name="Picture 1" descr="구 형태 측면 뷰에서 추상적인 흰색과 회색 직물의 측면 뷰">
            <a:extLst>
              <a:ext uri="{FF2B5EF4-FFF2-40B4-BE49-F238E27FC236}">
                <a16:creationId xmlns:a16="http://schemas.microsoft.com/office/drawing/2014/main" id="{7FCCF07D-455A-438A-B99B-978F78169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1" r="-4" b="-4"/>
          <a:stretch/>
        </p:blipFill>
        <p:spPr>
          <a:xfrm>
            <a:off x="3053372" y="10"/>
            <a:ext cx="3040552" cy="30449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3D4A1E-5CEC-41DD-A2B6-9FB7B748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791" y="0"/>
            <a:ext cx="304523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ED6147D-8F81-4ACA-A1BB-0868D0017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078" y="0"/>
            <a:ext cx="3044952" cy="30449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700F014-0E45-4385-977E-14A83E76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563" y="0"/>
            <a:ext cx="3048437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97C87AE-B946-43B1-98EE-2E8873AEC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7048" y="0"/>
            <a:ext cx="3044952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F99EC55-EAB2-4DEA-84A5-7E71ED69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6782" y="6064858"/>
            <a:ext cx="6465889" cy="457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Tk 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객체 생성하면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window 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시작됨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826DC31-4723-43D4-8F27-DD176F19F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674" y="218579"/>
            <a:ext cx="1941976" cy="22303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28D93C-F4CD-487E-A084-B11F76DB8D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078"/>
          <a:stretch/>
        </p:blipFill>
        <p:spPr>
          <a:xfrm>
            <a:off x="446782" y="270409"/>
            <a:ext cx="7059803" cy="117115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B1D353-5464-421D-B676-A82C571E6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20" y="1708219"/>
            <a:ext cx="7096082" cy="145863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12E4B5-39CF-41D6-82C0-E8FA1E3E2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1807" y="1646298"/>
            <a:ext cx="2133169" cy="199554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AB2FA90-6037-469A-8845-2E00A5F90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87" y="3317139"/>
            <a:ext cx="7086082" cy="123236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1B7652B-1CB6-487D-A570-CD0E1C4A6E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8412" y="3125784"/>
            <a:ext cx="4225290" cy="138740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C950F295-9999-4E46-A5D6-3C6E8F88B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787" y="4745806"/>
            <a:ext cx="9733486" cy="108467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55FD60E-CBFF-474B-AC9B-39229E33CA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2962" y="5309963"/>
            <a:ext cx="4439251" cy="14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F99EC55-EAB2-4DEA-84A5-7E71ED69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938" y="3489736"/>
            <a:ext cx="6465889" cy="835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문자 표현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by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Label(parent window,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options…….)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pack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매서드로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윈도에 표시</a:t>
            </a:r>
            <a:endParaRPr lang="en-US" altLang="ko-KR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F97BAB-7126-44CE-9CB3-74756F001B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" t="67454" r="13159" b="22165"/>
          <a:stretch/>
        </p:blipFill>
        <p:spPr>
          <a:xfrm>
            <a:off x="189750" y="2619066"/>
            <a:ext cx="8869681" cy="66681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C892451-35BA-4CE6-B7C6-77A75A713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944" y="174568"/>
            <a:ext cx="2002427" cy="434840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CC5FA78-5EC8-45B1-8CE6-6CC40EDBB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" t="43931" r="66910" b="53000"/>
          <a:stretch/>
        </p:blipFill>
        <p:spPr>
          <a:xfrm>
            <a:off x="162096" y="237483"/>
            <a:ext cx="8537173" cy="50101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601D4D5-8791-4E93-9328-7F1C5E1502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2" t="46233" r="74582" b="49755"/>
          <a:stretch/>
        </p:blipFill>
        <p:spPr>
          <a:xfrm>
            <a:off x="162096" y="782505"/>
            <a:ext cx="5864977" cy="58909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934A052-8DD6-44B4-ABF0-9AC902C637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" t="49689" r="56378" b="47464"/>
          <a:stretch/>
        </p:blipFill>
        <p:spPr>
          <a:xfrm>
            <a:off x="157938" y="1415601"/>
            <a:ext cx="8674181" cy="35736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4F5E5C8-60D6-4E49-ADCA-85EB0B7C5C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" t="55017" r="46432" b="40583"/>
          <a:stretch/>
        </p:blipFill>
        <p:spPr>
          <a:xfrm>
            <a:off x="157938" y="1856714"/>
            <a:ext cx="8933306" cy="46253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3BFAA36-A31E-46ED-A97F-CB2CC0DD18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9" t="31610" r="7525" b="44117"/>
          <a:stretch/>
        </p:blipFill>
        <p:spPr>
          <a:xfrm>
            <a:off x="183450" y="4936705"/>
            <a:ext cx="3333264" cy="17451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A9C6F7E-BF7C-44CE-B70E-9A4EE92E27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8730" y="4772915"/>
            <a:ext cx="2552977" cy="198797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B2FCB0F-1C78-431A-9423-BFD36829FA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9" t="55671" r="7525" b="8485"/>
          <a:stretch/>
        </p:blipFill>
        <p:spPr>
          <a:xfrm>
            <a:off x="3610064" y="4529176"/>
            <a:ext cx="2845918" cy="2200194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91921DC6-6685-408C-81D5-ACE9B65C08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2927" r="76230" b="4787"/>
          <a:stretch/>
        </p:blipFill>
        <p:spPr>
          <a:xfrm>
            <a:off x="6549332" y="3844636"/>
            <a:ext cx="2616048" cy="29162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5BC614-7870-433D-97A6-11ACBF9E29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9" t="12970" r="7525" b="68238"/>
          <a:stretch/>
        </p:blipFill>
        <p:spPr>
          <a:xfrm>
            <a:off x="1176848" y="4347556"/>
            <a:ext cx="2399020" cy="9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F99EC55-EAB2-4DEA-84A5-7E71ED69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0687" y="3740056"/>
            <a:ext cx="5138961" cy="748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스크립트 모드로 실행시에는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Tk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윈도 유지를 위해서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loop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필요</a:t>
            </a:r>
            <a:endParaRPr lang="en-US" altLang="ko-KR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01803F7-74B4-4098-B238-38BA4487B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930" y="83129"/>
            <a:ext cx="3131258" cy="18076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63A4C74-2BBC-4AAD-9C5B-4E37A8EBF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725" y="2164884"/>
            <a:ext cx="3542434" cy="237834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6B045E8-BA22-4F9C-8FF8-445778AE1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7925" y="2183186"/>
            <a:ext cx="2324100" cy="10096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4EF890F-B3BA-4226-A82D-0803D9D211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1056" r="32707"/>
          <a:stretch/>
        </p:blipFill>
        <p:spPr>
          <a:xfrm>
            <a:off x="116915" y="4913388"/>
            <a:ext cx="6627771" cy="178634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52728EA-821B-402C-8517-05F04303B8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3980" r="65103" b="46659"/>
          <a:stretch/>
        </p:blipFill>
        <p:spPr>
          <a:xfrm>
            <a:off x="1" y="2248074"/>
            <a:ext cx="5619912" cy="94476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B871035-A9D4-462D-8621-258F236D32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239" r="65387" b="56053"/>
          <a:stretch/>
        </p:blipFill>
        <p:spPr>
          <a:xfrm>
            <a:off x="93902" y="158271"/>
            <a:ext cx="5138960" cy="62411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06BACA3-EDA5-4F46-8596-BD2A04CC96AC}"/>
              </a:ext>
            </a:extLst>
          </p:cNvPr>
          <p:cNvSpPr/>
          <p:nvPr/>
        </p:nvSpPr>
        <p:spPr>
          <a:xfrm>
            <a:off x="8983379" y="143496"/>
            <a:ext cx="2986442" cy="1176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D2Coding" panose="020B0609020101020101" pitchFamily="49" charset="-127"/>
                <a:ea typeface="D2Coding" panose="020B0609020101020101" pitchFamily="49" charset="-127"/>
              </a:rPr>
              <a:t>윈도 나타나지 않음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B508A090-5D62-46C0-B485-A8B3D5BA85BF}"/>
              </a:ext>
            </a:extLst>
          </p:cNvPr>
          <p:cNvSpPr/>
          <p:nvPr/>
        </p:nvSpPr>
        <p:spPr>
          <a:xfrm>
            <a:off x="4756175" y="547220"/>
            <a:ext cx="659943" cy="470327"/>
          </a:xfrm>
          <a:prstGeom prst="rightArrow">
            <a:avLst/>
          </a:prstGeom>
          <a:solidFill>
            <a:schemeClr val="bg2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C1B687D5-84F9-4246-B873-AA1F6D1D7306}"/>
              </a:ext>
            </a:extLst>
          </p:cNvPr>
          <p:cNvSpPr/>
          <p:nvPr/>
        </p:nvSpPr>
        <p:spPr>
          <a:xfrm>
            <a:off x="8379123" y="504557"/>
            <a:ext cx="659943" cy="470327"/>
          </a:xfrm>
          <a:prstGeom prst="rightArrow">
            <a:avLst/>
          </a:prstGeom>
          <a:solidFill>
            <a:schemeClr val="bg2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8CBA21E9-B1EA-4128-8285-B36E9459437A}"/>
              </a:ext>
            </a:extLst>
          </p:cNvPr>
          <p:cNvSpPr/>
          <p:nvPr/>
        </p:nvSpPr>
        <p:spPr>
          <a:xfrm>
            <a:off x="5065405" y="2795294"/>
            <a:ext cx="659943" cy="470327"/>
          </a:xfrm>
          <a:prstGeom prst="rightArrow">
            <a:avLst/>
          </a:prstGeom>
          <a:solidFill>
            <a:schemeClr val="bg2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44AA902C-68A2-41D2-8D69-CDCAF1574767}"/>
              </a:ext>
            </a:extLst>
          </p:cNvPr>
          <p:cNvSpPr/>
          <p:nvPr/>
        </p:nvSpPr>
        <p:spPr>
          <a:xfrm>
            <a:off x="9126172" y="2558636"/>
            <a:ext cx="659943" cy="470327"/>
          </a:xfrm>
          <a:prstGeom prst="rightArrow">
            <a:avLst/>
          </a:prstGeom>
          <a:solidFill>
            <a:schemeClr val="bg2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9108FCB-0CCD-4626-8533-65BAC9C7E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496" y="4291279"/>
            <a:ext cx="3542434" cy="2383366"/>
          </a:xfrm>
          <a:prstGeom prst="rect">
            <a:avLst/>
          </a:prstGeom>
        </p:spPr>
      </p:pic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3252E568-2D83-4268-AA8E-AF91D3B0D0A7}"/>
              </a:ext>
            </a:extLst>
          </p:cNvPr>
          <p:cNvSpPr/>
          <p:nvPr/>
        </p:nvSpPr>
        <p:spPr>
          <a:xfrm>
            <a:off x="6401139" y="4950229"/>
            <a:ext cx="1099605" cy="584767"/>
          </a:xfrm>
          <a:prstGeom prst="rightArrow">
            <a:avLst/>
          </a:prstGeom>
          <a:solidFill>
            <a:schemeClr val="bg2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C6E20ECB-B5A1-442D-9392-A027E7F61B63}"/>
              </a:ext>
            </a:extLst>
          </p:cNvPr>
          <p:cNvSpPr/>
          <p:nvPr/>
        </p:nvSpPr>
        <p:spPr>
          <a:xfrm rot="16200000">
            <a:off x="9888893" y="3450255"/>
            <a:ext cx="1099605" cy="584767"/>
          </a:xfrm>
          <a:prstGeom prst="rightArrow">
            <a:avLst/>
          </a:prstGeom>
          <a:solidFill>
            <a:schemeClr val="bg2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35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F99EC55-EAB2-4DEA-84A5-7E71ED69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7400" y="6023293"/>
            <a:ext cx="8111171" cy="6559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Button(parent window, options…..) 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객체는 마우스로 클릭하면 지정한 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command 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호출</a:t>
            </a:r>
            <a:endParaRPr lang="en-US" altLang="ko-KR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D3F82-A556-4168-9278-C8952CD5E70D}"/>
              </a:ext>
            </a:extLst>
          </p:cNvPr>
          <p:cNvSpPr txBox="1"/>
          <p:nvPr/>
        </p:nvSpPr>
        <p:spPr>
          <a:xfrm>
            <a:off x="147552" y="283339"/>
            <a:ext cx="60973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from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tkinter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import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*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=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Tk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Button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text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Quit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this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window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fg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red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command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quit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).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pack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</a:p>
          <a:p>
            <a:endParaRPr lang="en-US" altLang="ko-KR" dirty="0"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def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PRINT():</a:t>
            </a:r>
          </a:p>
          <a:p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    p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rint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button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pressed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")</a:t>
            </a:r>
          </a:p>
          <a:p>
            <a:endParaRPr lang="ko-KR" alt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Button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text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Print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fg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red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command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=PRINT).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pack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CC7DB3-93EB-4BE0-8134-9D33DD50C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623" y="391383"/>
            <a:ext cx="4000261" cy="27542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D20923B-DFBC-4847-BE44-95C20CC503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067" r="42811"/>
          <a:stretch/>
        </p:blipFill>
        <p:spPr>
          <a:xfrm>
            <a:off x="250031" y="3269544"/>
            <a:ext cx="8686294" cy="27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F99EC55-EAB2-4DEA-84A5-7E71ED69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470" y="5835534"/>
            <a:ext cx="7317305" cy="8983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dirty="0" err="1">
                <a:latin typeface="D2Coding" panose="020B0609020101020101" pitchFamily="49" charset="-127"/>
                <a:ea typeface="D2Coding" panose="020B0609020101020101" pitchFamily="49" charset="-127"/>
              </a:rPr>
              <a:t>Checkbutton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(parent window, options…) : on/off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dirty="0" err="1">
                <a:latin typeface="D2Coding" panose="020B0609020101020101" pitchFamily="49" charset="-127"/>
                <a:ea typeface="D2Coding" panose="020B0609020101020101" pitchFamily="49" charset="-127"/>
              </a:rPr>
              <a:t>Radiobutton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(parent window, options…) : choose 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BF9E48-B7A4-440D-A64C-DFDF7A003E02}"/>
              </a:ext>
            </a:extLst>
          </p:cNvPr>
          <p:cNvSpPr txBox="1"/>
          <p:nvPr/>
        </p:nvSpPr>
        <p:spPr>
          <a:xfrm>
            <a:off x="222366" y="124084"/>
            <a:ext cx="609738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from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tkinter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import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*</a:t>
            </a:r>
          </a:p>
          <a:p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=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Tk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var = </a:t>
            </a:r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IntVar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  <a:endParaRPr lang="ko-KR" altLang="en-US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def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PRINT():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v = </a:t>
            </a:r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var.get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if v == 0: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    p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rint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("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check off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")</a:t>
            </a:r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</a:t>
            </a:r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elif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v == 1: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    print("check on")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</a:t>
            </a:r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elif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v == 2: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    p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rint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("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2 selected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")</a:t>
            </a:r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else:</a:t>
            </a:r>
          </a:p>
          <a:p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       p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rint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("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3 selected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")</a:t>
            </a:r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Checkb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utton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text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Check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variable=var,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command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=PRINT).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pack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Radiob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utton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text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2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variable=var, value=2,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command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=PRINT).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pack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  <a:endParaRPr lang="en-US" altLang="ko-KR" sz="1600" dirty="0">
              <a:solidFill>
                <a:srgbClr val="FF217C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Radiob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utton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w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text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3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en-US" altLang="ko-KR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variable=var, value=3, 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command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=PRINT).</a:t>
            </a:r>
            <a:r>
              <a:rPr lang="ko-KR" altLang="en-US" sz="1600" dirty="0" err="1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pack</a:t>
            </a:r>
            <a:r>
              <a:rPr lang="ko-KR" altLang="en-US" sz="1600" dirty="0">
                <a:solidFill>
                  <a:srgbClr val="FF217C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()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B21E6D-918A-496C-BBA1-EDCF95819B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813"/>
          <a:stretch/>
        </p:blipFill>
        <p:spPr>
          <a:xfrm>
            <a:off x="9190164" y="-211974"/>
            <a:ext cx="1333748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F1A5C7-23C0-445A-97D2-1627461A4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178" y="477190"/>
            <a:ext cx="3430445" cy="21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1F99EC55-EAB2-4DEA-84A5-7E71ED69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6782" y="6064858"/>
            <a:ext cx="6465889" cy="457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dirty="0" err="1">
                <a:latin typeface="D2Coding" panose="020B0609020101020101" pitchFamily="49" charset="-127"/>
                <a:ea typeface="D2Coding" panose="020B0609020101020101" pitchFamily="49" charset="-127"/>
              </a:rPr>
              <a:t>messagebox</a:t>
            </a:r>
            <a:r>
              <a:rPr lang="en-US" altLang="ko-KR" dirty="0">
                <a:latin typeface="D2Coding" panose="020B0609020101020101" pitchFamily="49" charset="-127"/>
                <a:ea typeface="D2Coding" panose="020B0609020101020101" pitchFamily="49" charset="-127"/>
              </a:rPr>
              <a:t> : pop up message window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7E09347-0040-4D45-BD67-5BEAB67965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5" t="15272" r="11483" b="53749"/>
          <a:stretch/>
        </p:blipFill>
        <p:spPr>
          <a:xfrm>
            <a:off x="246076" y="223836"/>
            <a:ext cx="3464171" cy="24112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FE564FE-37CD-4672-902F-98FD400841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678" r="55731"/>
          <a:stretch/>
        </p:blipFill>
        <p:spPr>
          <a:xfrm>
            <a:off x="246076" y="2896877"/>
            <a:ext cx="4888765" cy="265197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6FF5F2A-3CF9-40E1-8689-F9B7FCB47E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614" y="4812402"/>
            <a:ext cx="2446824" cy="18411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5B9D117-F76C-4900-BE9C-6555AD4EE0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323" y="4617024"/>
            <a:ext cx="2627325" cy="19769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0E719A9-743B-4FB5-BE8D-AD6A352118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2624" y="2243041"/>
            <a:ext cx="1887814" cy="241132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D8F24B7-BC3C-43B2-874C-B6F7C076E2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0881" y="2210823"/>
            <a:ext cx="1808428" cy="230992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9AE3CE9-FAE5-49EA-A7AF-8090E6E82A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5482" y="2243041"/>
            <a:ext cx="1766660" cy="22192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F01156-31ED-4CED-BC0A-A9ABCC5170F6}"/>
              </a:ext>
            </a:extLst>
          </p:cNvPr>
          <p:cNvSpPr txBox="1"/>
          <p:nvPr/>
        </p:nvSpPr>
        <p:spPr>
          <a:xfrm>
            <a:off x="3953273" y="223836"/>
            <a:ext cx="73104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from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tkinter.messagebox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import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*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showinfo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title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info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message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="안녕?")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showerror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title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error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message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="흠?")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showwarning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title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warning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message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="경고")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askyesno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title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yes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or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no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message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="동의?")</a:t>
            </a:r>
          </a:p>
          <a:p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askokcancel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(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title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yes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or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no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", </a:t>
            </a:r>
            <a:r>
              <a:rPr lang="ko-KR" altLang="en-US" dirty="0" err="1">
                <a:latin typeface="D2Coding" panose="020B0609020101020101" pitchFamily="49" charset="-127"/>
                <a:ea typeface="D2Coding" panose="020B0609020101020101" pitchFamily="49" charset="-127"/>
              </a:rPr>
              <a:t>message</a:t>
            </a:r>
            <a:r>
              <a:rPr lang="ko-KR" altLang="en-US" dirty="0">
                <a:latin typeface="D2Coding" panose="020B0609020101020101" pitchFamily="49" charset="-127"/>
                <a:ea typeface="D2Coding" panose="020B0609020101020101" pitchFamily="49" charset="-127"/>
              </a:rPr>
              <a:t>="계속?")</a:t>
            </a:r>
          </a:p>
        </p:txBody>
      </p:sp>
    </p:spTree>
    <p:extLst>
      <p:ext uri="{BB962C8B-B14F-4D97-AF65-F5344CB8AC3E}">
        <p14:creationId xmlns:p14="http://schemas.microsoft.com/office/powerpoint/2010/main" val="253428043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7E2"/>
      </a:lt2>
      <a:accent1>
        <a:srgbClr val="969DC6"/>
      </a:accent1>
      <a:accent2>
        <a:srgbClr val="7FA0BA"/>
      </a:accent2>
      <a:accent3>
        <a:srgbClr val="82ABAC"/>
      </a:accent3>
      <a:accent4>
        <a:srgbClr val="76AD98"/>
      </a:accent4>
      <a:accent5>
        <a:srgbClr val="84AE8C"/>
      </a:accent5>
      <a:accent6>
        <a:srgbClr val="85B078"/>
      </a:accent6>
      <a:hlink>
        <a:srgbClr val="8B8354"/>
      </a:hlink>
      <a:folHlink>
        <a:srgbClr val="7F7F7F"/>
      </a:folHlink>
    </a:clrScheme>
    <a:fontScheme name="Custom 10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327</Words>
  <Application>Microsoft Office PowerPoint</Application>
  <PresentationFormat>와이드스크린</PresentationFormat>
  <Paragraphs>43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D2Coding</vt:lpstr>
      <vt:lpstr>Malgun Gothic Semilight</vt:lpstr>
      <vt:lpstr>나눔바른고딕OTF Light</vt:lpstr>
      <vt:lpstr>Arial</vt:lpstr>
      <vt:lpstr>CelebrationVTI</vt:lpstr>
      <vt:lpstr>Tkinter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Tkinter</dc:title>
  <dc:creator>MUN CHAEUN</dc:creator>
  <cp:lastModifiedBy>MUN CHAEUN</cp:lastModifiedBy>
  <cp:revision>3</cp:revision>
  <dcterms:created xsi:type="dcterms:W3CDTF">2021-07-15T07:49:23Z</dcterms:created>
  <dcterms:modified xsi:type="dcterms:W3CDTF">2021-07-15T10:10:31Z</dcterms:modified>
</cp:coreProperties>
</file>